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A0E8848-7E35-4BEA-A2B0-DE7B5AADE679}">
          <p14:sldIdLst>
            <p14:sldId id="256"/>
            <p14:sldId id="271"/>
            <p14:sldId id="257"/>
            <p14:sldId id="272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Раздел без заголовка" id="{1CA1B438-F34E-4A58-A2C8-092653427330}">
          <p14:sldIdLst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32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173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770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108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388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01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87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8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8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71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92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4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8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8A988D-54FB-4504-911E-1788AA22E70A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A5757E-ABBD-456B-82D5-D3EA38A829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67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202988" cy="2971801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«Скоро, скоро Новый год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 №7 «</a:t>
            </a:r>
            <a:r>
              <a:rPr lang="ru-RU" sz="31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Капитошки</a:t>
            </a:r>
            <a:r>
              <a:rPr lang="ru-RU" sz="31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1327679" cy="1947333"/>
          </a:xfrm>
        </p:spPr>
        <p:txBody>
          <a:bodyPr>
            <a:normAutofit fontScale="55000" lnSpcReduction="20000"/>
          </a:bodyPr>
          <a:lstStyle/>
          <a:p>
            <a:pPr algn="r"/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Составили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: воспитатель </a:t>
            </a:r>
            <a:r>
              <a:rPr lang="ru-RU" sz="32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Кагилева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Е. А. 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воспитатель </a:t>
            </a:r>
            <a:r>
              <a:rPr lang="ru-RU" sz="3200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Агзамова</a:t>
            </a:r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Л. Ф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r"/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2024</a:t>
            </a:r>
            <a:endParaRPr lang="ru-RU" sz="3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1015" y="185402"/>
            <a:ext cx="111017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«Елку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наряжаем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елку» (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счетные палочки),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самую высокую елку», </a:t>
            </a:r>
          </a:p>
        </p:txBody>
      </p:sp>
      <p:pic>
        <p:nvPicPr>
          <p:cNvPr id="3074" name="Picture 2" descr="C:\Users\рс\Desktop\питание\IMG_20241213_161555_3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225" y="1800657"/>
            <a:ext cx="5975188" cy="448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с\Desktop\питание\IMG_20241213_162111_8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09" y="1423714"/>
            <a:ext cx="30861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с\Desktop\питание\IMG_20241213_161658_62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6"/>
          <a:stretch/>
        </p:blipFill>
        <p:spPr bwMode="auto">
          <a:xfrm>
            <a:off x="61873" y="1423714"/>
            <a:ext cx="2262409" cy="235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с\Desktop\питание\IMG_20241213_163904_6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3" r="14188"/>
          <a:stretch/>
        </p:blipFill>
        <p:spPr bwMode="auto">
          <a:xfrm>
            <a:off x="1193078" y="3910636"/>
            <a:ext cx="2669061" cy="27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3611" y="206225"/>
            <a:ext cx="937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игры: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«Сдуй снежинку», «Снегири»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372" y="729444"/>
            <a:ext cx="7561806" cy="5671355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8" y="729445"/>
            <a:ext cx="3892166" cy="292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рс\Desktop\питание\IMG_20241213_163118_4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0" y="3848520"/>
            <a:ext cx="2411604" cy="27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" y="765758"/>
            <a:ext cx="3581401" cy="26860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48" y="765758"/>
            <a:ext cx="4249548" cy="566606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68457" y="180499"/>
            <a:ext cx="100943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из бумаги: «»Снеговик, «Снежинка»</a:t>
            </a:r>
            <a:endParaRPr lang="ru-RU" sz="2800" dirty="0"/>
          </a:p>
        </p:txBody>
      </p:sp>
      <p:pic>
        <p:nvPicPr>
          <p:cNvPr id="8194" name="Picture 2" descr="C:\Users\рс\Desktop\питание\6xsRLsS7L3VtW9tltlu2micuO_zL2XSXWpWFHS-kr_Xa2C4xT6HDTsB6_MF0AD_SPNA0fV8-T3Zb2KSjl0R-Pzg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20" y="1214718"/>
            <a:ext cx="3576108" cy="47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рс\Desktop\питание\eZ1dR_8sSVyMLFt0gPAqpEZhEpP1rZPnE4pZo1fazzAupkdOmHxEfxM_BhtkAIZMI7fCKquPXQXV_2hfAFZZS0w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7" y="3598790"/>
            <a:ext cx="2316480" cy="30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1" y="1140028"/>
            <a:ext cx="3556662" cy="56473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3"/>
          <a:stretch/>
        </p:blipFill>
        <p:spPr>
          <a:xfrm>
            <a:off x="5787364" y="1140028"/>
            <a:ext cx="3701020" cy="562338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1044" y="159119"/>
            <a:ext cx="5198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«Покормите птиц зимой»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799" y="218110"/>
            <a:ext cx="10527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	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родительский уголок: Консультации для родителей «Безопасность детей во время новогодних праздников», «Новый год для детей: Как отмечать с ребенком праздник», «Чем занять ребенка дома в праздничные дни?», «Праздничный стол для вашего малыша».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 «Почитайте ребенку о празднике. Поиграйте с ребенком в праздник»</a:t>
            </a:r>
          </a:p>
        </p:txBody>
      </p:sp>
      <p:pic>
        <p:nvPicPr>
          <p:cNvPr id="10242" name="Picture 2" descr="C:\Users\рс\Desktop\питание\IMG_20241213_172335_2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0" b="13424"/>
          <a:stretch/>
        </p:blipFill>
        <p:spPr bwMode="auto">
          <a:xfrm>
            <a:off x="5704764" y="3462398"/>
            <a:ext cx="6301853" cy="32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рс\Desktop\питание\IMG_20241213_172341_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2" b="17402"/>
          <a:stretch/>
        </p:blipFill>
        <p:spPr bwMode="auto">
          <a:xfrm>
            <a:off x="204716" y="2008218"/>
            <a:ext cx="5268035" cy="257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180" y="3929026"/>
            <a:ext cx="3905298" cy="29289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645" y="701082"/>
            <a:ext cx="4177873" cy="31334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3" y="3669591"/>
            <a:ext cx="3990868" cy="29931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20" y="701082"/>
            <a:ext cx="3817334" cy="286300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75138" y="126820"/>
            <a:ext cx="11136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в подготовке к выставке детского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26567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91099" y="45824"/>
            <a:ext cx="3519056" cy="6093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 проекта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45911" y="614148"/>
            <a:ext cx="10727140" cy="1078173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украшение приемной группы, укрепление семейных связей, сплочение коллектива.</a:t>
            </a: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C:\Users\рс\Desktop\питание\IMG_20241211_173751_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1530254"/>
            <a:ext cx="3302759" cy="24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рс\Desktop\питание\IMG_20241211_173819_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4" y="1530254"/>
            <a:ext cx="3309326" cy="248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рс\Desktop\питание\IMG_20241213_181515_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169" y="1530254"/>
            <a:ext cx="3166110" cy="422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рс\Desktop\питание\IMG_20241213_172326_79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" t="30000" r="12419"/>
          <a:stretch/>
        </p:blipFill>
        <p:spPr bwMode="auto">
          <a:xfrm>
            <a:off x="2047163" y="4209006"/>
            <a:ext cx="4053385" cy="264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6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310583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1" y="3843867"/>
            <a:ext cx="11327679" cy="1947333"/>
          </a:xfrm>
        </p:spPr>
        <p:txBody>
          <a:bodyPr>
            <a:normAutofit/>
          </a:bodyPr>
          <a:lstStyle/>
          <a:p>
            <a:pPr algn="r"/>
            <a:endParaRPr lang="ru-RU" b="1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r"/>
            <a:endParaRPr lang="ru-RU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785" y="679939"/>
            <a:ext cx="120982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Скоро, скоро Новый год.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Творческий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Краткосрочный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участников: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дети младшей группы, их родители 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воспитатели.</a:t>
            </a:r>
          </a:p>
          <a:p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Важное место в данном проекте занимает изучение и сохранение традиций празднования Нового года, что помогает удовлетворить познавательный интерес детей к этому празднику. Проект ориентирован на детей младшего дошкольного возраста и позволяет создать радостную эмоциональную атмосферу в преддверии новогоднего праздника.</a:t>
            </a:r>
          </a:p>
        </p:txBody>
      </p:sp>
    </p:spTree>
    <p:extLst>
      <p:ext uri="{BB962C8B-B14F-4D97-AF65-F5344CB8AC3E}">
        <p14:creationId xmlns:p14="http://schemas.microsoft.com/office/powerpoint/2010/main" val="300214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491345" y="410308"/>
            <a:ext cx="6641667" cy="79503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8585" y="1242646"/>
            <a:ext cx="10703169" cy="5498123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детей младшей группы с традициями празднования Нового года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Формировать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детей о празднике Новый год, познакомить с традициями празднования Нового года, обычаями встречи новогоднего праздника, его атрибутикой, персонажами.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Знакомство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предметами и действиями с ними.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Раскрыть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и творческие способности детей через разнообразные виды деятельности.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Способствовать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воображения, внимания, памяти и речи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Стимулирование естественного процесса развития двигательных способностей и качеств.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Укреплять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дошкольного учреждения с семьей. Побуждать родителей к совместной творческой деятельности с детьми.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Создать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позитивный настрой в преддверии новогоднего праздника.</a:t>
            </a:r>
          </a:p>
          <a:p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4-конечная звезда 1"/>
          <p:cNvSpPr/>
          <p:nvPr/>
        </p:nvSpPr>
        <p:spPr>
          <a:xfrm>
            <a:off x="363415" y="2649416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363414" y="3880340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386861" y="1629508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322383" y="3124201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363413" y="4396155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92719" y="5046786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515815" y="2801816"/>
            <a:ext cx="597877" cy="457200"/>
          </a:xfrm>
          <a:prstGeom prst="star4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386860" y="5797062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39611" y="1172308"/>
            <a:ext cx="597877" cy="457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5815" y="574431"/>
            <a:ext cx="108438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1-й этап: подготовительный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(2-6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декабря) – Беседа с родителями, планирование, сбор материала.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2-й этап: организационный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(9-13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декабря) – создание развивающей среды, разработка содержания непосредственно образовательной деятельности, сценария праздника.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3-й этап: формирующий 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16-20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декабря) – проведение мероприятий с детьми и родителями по плану.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4-й этап: итоговый (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23-28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декабря) – анализ полученных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29929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 r="9209"/>
          <a:stretch/>
        </p:blipFill>
        <p:spPr>
          <a:xfrm>
            <a:off x="191091" y="769384"/>
            <a:ext cx="5163331" cy="29126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3081" y="167337"/>
            <a:ext cx="11300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детьми: рассматривание 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иллюстраций</a:t>
            </a:r>
          </a:p>
        </p:txBody>
      </p:sp>
      <p:pic>
        <p:nvPicPr>
          <p:cNvPr id="2050" name="Picture 2" descr="C:\Users\рс\Desktop\питание\IMG_20241213_154810_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5" y="3838774"/>
            <a:ext cx="2181666" cy="290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с\Desktop\питание\IMG_20241213_155421_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627" y="1256651"/>
            <a:ext cx="5975267" cy="44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с\Desktop\питание\IMG_20241213_154823_1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07" y="3838774"/>
            <a:ext cx="3033485" cy="22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12929"/>
          <a:stretch/>
        </p:blipFill>
        <p:spPr>
          <a:xfrm>
            <a:off x="118779" y="1506064"/>
            <a:ext cx="5261436" cy="28956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798" y="152400"/>
            <a:ext cx="11449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сказок про Новый год,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«Елочный перезвон»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Григорьева.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рс\Desktop\питание\IMG_20241213_162430_8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927" y="1440281"/>
            <a:ext cx="6225344" cy="466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8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97723" y="30402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«Что такое Новый год? », «Вот и Новый год пришел!»</a:t>
            </a:r>
          </a:p>
        </p:txBody>
      </p:sp>
      <p:pic>
        <p:nvPicPr>
          <p:cNvPr id="6146" name="Picture 2" descr="C:\Users\рс\Desktop\питание\IMG_20241209_164923_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6" y="1626919"/>
            <a:ext cx="6608856" cy="49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с\Desktop\питание\IMG_20241213_164723_8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81" y="996611"/>
            <a:ext cx="4190213" cy="558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4213" y="1648691"/>
            <a:ext cx="8534400" cy="4345709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1" y="1015645"/>
            <a:ext cx="6927274" cy="5195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494" y="1015645"/>
            <a:ext cx="4010891" cy="534785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3692" y="139896"/>
            <a:ext cx="9331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 вокруг елки под песню «Новогодняя малышовая», «Снег – снежок»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муз.Некрасова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4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4" y="1700892"/>
            <a:ext cx="6428844" cy="43666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917381" y="548026"/>
            <a:ext cx="7164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 для малышей на новогоднюю тему</a:t>
            </a:r>
          </a:p>
        </p:txBody>
      </p:sp>
      <p:pic>
        <p:nvPicPr>
          <p:cNvPr id="7170" name="Picture 2" descr="C:\Users\рс\Desktop\питание\IMG_20241213_170036_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34" y="1700894"/>
            <a:ext cx="5115830" cy="43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299</TotalTime>
  <Words>271</Words>
  <Application>Microsoft Office PowerPoint</Application>
  <PresentationFormat>Широкоэкранный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Century Gothic</vt:lpstr>
      <vt:lpstr>Times New Roman</vt:lpstr>
      <vt:lpstr>Wingdings 3</vt:lpstr>
      <vt:lpstr>Сектор</vt:lpstr>
      <vt:lpstr>Проект  «Скоро, скоро Новый год» младшая группа №7 «Капитошки»</vt:lpstr>
      <vt:lpstr>Презентация PowerPoint</vt:lpstr>
      <vt:lpstr>Цели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проекта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26</cp:revision>
  <dcterms:created xsi:type="dcterms:W3CDTF">2024-12-11T09:20:57Z</dcterms:created>
  <dcterms:modified xsi:type="dcterms:W3CDTF">2024-12-15T16:08:04Z</dcterms:modified>
</cp:coreProperties>
</file>